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</p:sldIdLst>
  <p:sldSz cx="7556500" cy="10693400"/>
  <p:notesSz cx="6858000" cy="9144000"/>
  <p:embeddedFontLst>
    <p:embeddedFont>
      <p:font typeface="Kanit" pitchFamily="2" charset="-34"/>
      <p:regular r:id="rId4"/>
      <p:bold r:id="rId5"/>
      <p:italic r:id="rId6"/>
      <p:boldItalic r:id="rId7"/>
    </p:embeddedFont>
    <p:embeddedFont>
      <p:font typeface="Kanit Black" pitchFamily="2" charset="-34"/>
      <p:bold r:id="rId8"/>
      <p:boldItalic r:id="rId9"/>
    </p:embeddedFont>
    <p:embeddedFont>
      <p:font typeface="Kanit SemiBold" pitchFamily="2" charset="-34"/>
      <p:bold r:id="rId10"/>
      <p:boldItalic r:id="rId11"/>
    </p:embeddedFont>
    <p:embeddedFont>
      <p:font typeface="Mitr SemiBold" panose="00000700000000000000" pitchFamily="2" charset="-34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5311"/>
    <a:srgbClr val="BC7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2323" y="34"/>
      </p:cViewPr>
      <p:guideLst>
        <p:guide orient="horz" pos="3368"/>
        <p:guide pos="23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C0C32A3-208B-5293-2894-8E5A5F4B3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"/>
            <a:ext cx="7556500" cy="10688119"/>
          </a:xfrm>
          <a:prstGeom prst="rect">
            <a:avLst/>
          </a:prstGeom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F8105448-31EE-0E63-07E1-E5970D2373CA}"/>
              </a:ext>
            </a:extLst>
          </p:cNvPr>
          <p:cNvGrpSpPr/>
          <p:nvPr/>
        </p:nvGrpSpPr>
        <p:grpSpPr>
          <a:xfrm>
            <a:off x="2997627" y="350877"/>
            <a:ext cx="1503512" cy="1503512"/>
            <a:chOff x="0" y="0"/>
            <a:chExt cx="812800" cy="812800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C432185E-A05E-803A-D185-23223B0751E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15084D0B-27AC-BD36-58C6-529166F4F4E0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13">
            <a:extLst>
              <a:ext uri="{FF2B5EF4-FFF2-40B4-BE49-F238E27FC236}">
                <a16:creationId xmlns:a16="http://schemas.microsoft.com/office/drawing/2014/main" id="{3F1038E6-EE2D-ED53-7309-17145AB88D05}"/>
              </a:ext>
            </a:extLst>
          </p:cNvPr>
          <p:cNvSpPr/>
          <p:nvPr/>
        </p:nvSpPr>
        <p:spPr>
          <a:xfrm>
            <a:off x="2863850" y="205989"/>
            <a:ext cx="1783808" cy="1793288"/>
          </a:xfrm>
          <a:custGeom>
            <a:avLst/>
            <a:gdLst/>
            <a:ahLst/>
            <a:cxnLst/>
            <a:rect l="l" t="t" r="r" b="b"/>
            <a:pathLst>
              <a:path w="1783808" h="1793288">
                <a:moveTo>
                  <a:pt x="0" y="0"/>
                </a:moveTo>
                <a:lnTo>
                  <a:pt x="1783808" y="0"/>
                </a:lnTo>
                <a:lnTo>
                  <a:pt x="1783808" y="1793289"/>
                </a:lnTo>
                <a:lnTo>
                  <a:pt x="0" y="17932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663" t="-11629" r="-10628" b="-17973"/>
            </a:stretch>
          </a:blipFill>
        </p:spPr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34A1E266-024A-A76D-8924-6CC64DC47683}"/>
              </a:ext>
            </a:extLst>
          </p:cNvPr>
          <p:cNvSpPr/>
          <p:nvPr/>
        </p:nvSpPr>
        <p:spPr>
          <a:xfrm>
            <a:off x="3091798" y="414816"/>
            <a:ext cx="1327912" cy="1327912"/>
          </a:xfrm>
          <a:custGeom>
            <a:avLst/>
            <a:gdLst/>
            <a:ahLst/>
            <a:cxnLst/>
            <a:rect l="l" t="t" r="r" b="b"/>
            <a:pathLst>
              <a:path w="1327912" h="1327912">
                <a:moveTo>
                  <a:pt x="0" y="0"/>
                </a:moveTo>
                <a:lnTo>
                  <a:pt x="1327912" y="0"/>
                </a:lnTo>
                <a:lnTo>
                  <a:pt x="1327912" y="1327912"/>
                </a:lnTo>
                <a:lnTo>
                  <a:pt x="0" y="1327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0685991A-D34E-3BBE-FC29-D02A5B1F97C0}"/>
              </a:ext>
            </a:extLst>
          </p:cNvPr>
          <p:cNvSpPr txBox="1"/>
          <p:nvPr/>
        </p:nvSpPr>
        <p:spPr>
          <a:xfrm>
            <a:off x="654050" y="1901547"/>
            <a:ext cx="624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Kanit Black" pitchFamily="2" charset="-34"/>
                <a:cs typeface="Kanit Black" pitchFamily="2" charset="-34"/>
              </a:rPr>
              <a:t>รายงานผลการดำเนินงาน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64244980-BB07-CE61-B7BF-BCCE8F10B762}"/>
              </a:ext>
            </a:extLst>
          </p:cNvPr>
          <p:cNvSpPr txBox="1"/>
          <p:nvPr/>
        </p:nvSpPr>
        <p:spPr>
          <a:xfrm>
            <a:off x="654050" y="1901546"/>
            <a:ext cx="624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gradFill>
                  <a:gsLst>
                    <a:gs pos="0">
                      <a:srgbClr val="825311"/>
                    </a:gs>
                    <a:gs pos="100000">
                      <a:srgbClr val="BC721B"/>
                    </a:gs>
                  </a:gsLst>
                  <a:lin ang="5400000" scaled="1"/>
                </a:gradFill>
                <a:latin typeface="Kanit Black" pitchFamily="2" charset="-34"/>
                <a:cs typeface="Kanit Black" pitchFamily="2" charset="-34"/>
              </a:rPr>
              <a:t>รายงานผลการดำเนินงาน</a:t>
            </a: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9691BB04-EFF2-A5AC-7371-1BC9C862B259}"/>
              </a:ext>
            </a:extLst>
          </p:cNvPr>
          <p:cNvSpPr txBox="1"/>
          <p:nvPr/>
        </p:nvSpPr>
        <p:spPr>
          <a:xfrm>
            <a:off x="665947" y="2527300"/>
            <a:ext cx="624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Kanit Black" pitchFamily="2" charset="-34"/>
                <a:cs typeface="Kanit Black" pitchFamily="2" charset="-34"/>
              </a:rPr>
              <a:t>กิจกรรมเข้าค่ายพักแรม</a:t>
            </a: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5418199C-F709-61E4-398F-DC38A400240B}"/>
              </a:ext>
            </a:extLst>
          </p:cNvPr>
          <p:cNvSpPr txBox="1"/>
          <p:nvPr/>
        </p:nvSpPr>
        <p:spPr>
          <a:xfrm>
            <a:off x="654050" y="2534475"/>
            <a:ext cx="624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gradFill>
                  <a:gsLst>
                    <a:gs pos="0">
                      <a:srgbClr val="825311"/>
                    </a:gs>
                    <a:gs pos="100000">
                      <a:srgbClr val="BC721B"/>
                    </a:gs>
                  </a:gsLst>
                  <a:lin ang="5400000" scaled="1"/>
                </a:gradFill>
                <a:latin typeface="Kanit Black" pitchFamily="2" charset="-34"/>
                <a:cs typeface="Kanit Black" pitchFamily="2" charset="-34"/>
              </a:rPr>
              <a:t>กิจกรรมเข้าค่ายพักแรม</a:t>
            </a:r>
          </a:p>
        </p:txBody>
      </p: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EDB5DF15-17B3-06A4-E382-0504AD85CF94}"/>
              </a:ext>
            </a:extLst>
          </p:cNvPr>
          <p:cNvSpPr/>
          <p:nvPr/>
        </p:nvSpPr>
        <p:spPr>
          <a:xfrm>
            <a:off x="2448697" y="4210432"/>
            <a:ext cx="2635311" cy="26353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solidFill>
                  <a:schemeClr val="bg2">
                    <a:lumMod val="75000"/>
                  </a:schemeClr>
                </a:solidFill>
                <a:latin typeface="Mitr SemiBold" panose="00000700000000000000" pitchFamily="2" charset="-34"/>
                <a:cs typeface="Mitr SemiBold" panose="00000700000000000000" pitchFamily="2" charset="-34"/>
              </a:rPr>
              <a:t>รูปภาพ</a:t>
            </a: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1E2A9E78-7BE3-E688-ED67-5789ADB2704A}"/>
              </a:ext>
            </a:extLst>
          </p:cNvPr>
          <p:cNvSpPr txBox="1"/>
          <p:nvPr/>
        </p:nvSpPr>
        <p:spPr>
          <a:xfrm>
            <a:off x="642664" y="3252569"/>
            <a:ext cx="624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n w="76200">
                  <a:solidFill>
                    <a:srgbClr val="BC721B"/>
                  </a:solidFill>
                </a:ln>
                <a:gradFill>
                  <a:gsLst>
                    <a:gs pos="0">
                      <a:srgbClr val="825311"/>
                    </a:gs>
                    <a:gs pos="100000">
                      <a:srgbClr val="BC721B"/>
                    </a:gs>
                  </a:gsLst>
                  <a:lin ang="5400000" scaled="1"/>
                </a:gradFill>
                <a:latin typeface="Kanit SemiBold" pitchFamily="2" charset="-34"/>
                <a:cs typeface="Kanit SemiBold" pitchFamily="2" charset="-34"/>
              </a:rPr>
              <a:t>ลูกเสือ-เนตรนารี สามัญ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86435119-5588-587C-705A-F069B172A88D}"/>
              </a:ext>
            </a:extLst>
          </p:cNvPr>
          <p:cNvSpPr txBox="1"/>
          <p:nvPr/>
        </p:nvSpPr>
        <p:spPr>
          <a:xfrm>
            <a:off x="642152" y="3247193"/>
            <a:ext cx="62484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gradFill>
                  <a:gsLst>
                    <a:gs pos="0">
                      <a:srgbClr val="00B050"/>
                    </a:gs>
                    <a:gs pos="100000">
                      <a:srgbClr val="92D050"/>
                    </a:gs>
                  </a:gsLst>
                  <a:lin ang="5400000" scaled="1"/>
                </a:gradFill>
                <a:latin typeface="Kanit SemiBold" pitchFamily="2" charset="-34"/>
                <a:cs typeface="Kanit SemiBold" pitchFamily="2" charset="-34"/>
              </a:rPr>
              <a:t>ลูกเสือ-เนตรนารี สามัญ</a:t>
            </a:r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E07B4B1A-AF84-BC64-0131-136A8BCBF1BD}"/>
              </a:ext>
            </a:extLst>
          </p:cNvPr>
          <p:cNvSpPr/>
          <p:nvPr/>
        </p:nvSpPr>
        <p:spPr>
          <a:xfrm>
            <a:off x="2240456" y="3942600"/>
            <a:ext cx="3154212" cy="3170975"/>
          </a:xfrm>
          <a:custGeom>
            <a:avLst/>
            <a:gdLst/>
            <a:ahLst/>
            <a:cxnLst/>
            <a:rect l="l" t="t" r="r" b="b"/>
            <a:pathLst>
              <a:path w="3154212" h="3170975">
                <a:moveTo>
                  <a:pt x="0" y="0"/>
                </a:moveTo>
                <a:lnTo>
                  <a:pt x="3154212" y="0"/>
                </a:lnTo>
                <a:lnTo>
                  <a:pt x="3154212" y="3170975"/>
                </a:lnTo>
                <a:lnTo>
                  <a:pt x="0" y="31709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663" t="-11629" r="-10628" b="-17973"/>
            </a:stretch>
          </a:blipFill>
        </p:spPr>
      </p:sp>
      <p:sp>
        <p:nvSpPr>
          <p:cNvPr id="26" name="วงรี 25">
            <a:extLst>
              <a:ext uri="{FF2B5EF4-FFF2-40B4-BE49-F238E27FC236}">
                <a16:creationId xmlns:a16="http://schemas.microsoft.com/office/drawing/2014/main" id="{BA940F64-CE22-1853-D63E-D743D16EDE9F}"/>
              </a:ext>
            </a:extLst>
          </p:cNvPr>
          <p:cNvSpPr/>
          <p:nvPr/>
        </p:nvSpPr>
        <p:spPr>
          <a:xfrm>
            <a:off x="5448635" y="5287168"/>
            <a:ext cx="1891386" cy="18913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solidFill>
                  <a:schemeClr val="bg2">
                    <a:lumMod val="75000"/>
                  </a:schemeClr>
                </a:solidFill>
                <a:latin typeface="Mitr SemiBold" panose="00000700000000000000" pitchFamily="2" charset="-34"/>
                <a:cs typeface="Mitr SemiBold" panose="00000700000000000000" pitchFamily="2" charset="-34"/>
              </a:rPr>
              <a:t>รูปภาพ</a:t>
            </a:r>
          </a:p>
        </p:txBody>
      </p:sp>
      <p:sp>
        <p:nvSpPr>
          <p:cNvPr id="27" name="Freeform 15">
            <a:extLst>
              <a:ext uri="{FF2B5EF4-FFF2-40B4-BE49-F238E27FC236}">
                <a16:creationId xmlns:a16="http://schemas.microsoft.com/office/drawing/2014/main" id="{F65E1D65-5601-FCBA-93A7-A859E596AC24}"/>
              </a:ext>
            </a:extLst>
          </p:cNvPr>
          <p:cNvSpPr/>
          <p:nvPr/>
        </p:nvSpPr>
        <p:spPr>
          <a:xfrm>
            <a:off x="5265822" y="5128263"/>
            <a:ext cx="2263806" cy="2275837"/>
          </a:xfrm>
          <a:custGeom>
            <a:avLst/>
            <a:gdLst/>
            <a:ahLst/>
            <a:cxnLst/>
            <a:rect l="l" t="t" r="r" b="b"/>
            <a:pathLst>
              <a:path w="3154212" h="3170975">
                <a:moveTo>
                  <a:pt x="0" y="0"/>
                </a:moveTo>
                <a:lnTo>
                  <a:pt x="3154212" y="0"/>
                </a:lnTo>
                <a:lnTo>
                  <a:pt x="3154212" y="3170975"/>
                </a:lnTo>
                <a:lnTo>
                  <a:pt x="0" y="31709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663" t="-11629" r="-10628" b="-17973"/>
            </a:stretch>
          </a:blipFill>
        </p:spPr>
      </p:sp>
      <p:sp>
        <p:nvSpPr>
          <p:cNvPr id="28" name="วงรี 27">
            <a:extLst>
              <a:ext uri="{FF2B5EF4-FFF2-40B4-BE49-F238E27FC236}">
                <a16:creationId xmlns:a16="http://schemas.microsoft.com/office/drawing/2014/main" id="{2768B6D6-3488-0218-C421-368B09EFD7E7}"/>
              </a:ext>
            </a:extLst>
          </p:cNvPr>
          <p:cNvSpPr/>
          <p:nvPr/>
        </p:nvSpPr>
        <p:spPr>
          <a:xfrm>
            <a:off x="212680" y="3963638"/>
            <a:ext cx="1891386" cy="18913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solidFill>
                  <a:schemeClr val="bg2">
                    <a:lumMod val="75000"/>
                  </a:schemeClr>
                </a:solidFill>
                <a:latin typeface="Mitr SemiBold" panose="00000700000000000000" pitchFamily="2" charset="-34"/>
                <a:cs typeface="Mitr SemiBold" panose="00000700000000000000" pitchFamily="2" charset="-34"/>
              </a:rPr>
              <a:t>รูปภาพ</a:t>
            </a:r>
          </a:p>
        </p:txBody>
      </p:sp>
      <p:sp>
        <p:nvSpPr>
          <p:cNvPr id="29" name="Freeform 15">
            <a:extLst>
              <a:ext uri="{FF2B5EF4-FFF2-40B4-BE49-F238E27FC236}">
                <a16:creationId xmlns:a16="http://schemas.microsoft.com/office/drawing/2014/main" id="{0A179BEB-4B86-A5FA-DBCA-FB3859BFEB95}"/>
              </a:ext>
            </a:extLst>
          </p:cNvPr>
          <p:cNvSpPr/>
          <p:nvPr/>
        </p:nvSpPr>
        <p:spPr>
          <a:xfrm>
            <a:off x="4438" y="3847019"/>
            <a:ext cx="2263806" cy="2275837"/>
          </a:xfrm>
          <a:custGeom>
            <a:avLst/>
            <a:gdLst/>
            <a:ahLst/>
            <a:cxnLst/>
            <a:rect l="l" t="t" r="r" b="b"/>
            <a:pathLst>
              <a:path w="3154212" h="3170975">
                <a:moveTo>
                  <a:pt x="0" y="0"/>
                </a:moveTo>
                <a:lnTo>
                  <a:pt x="3154212" y="0"/>
                </a:lnTo>
                <a:lnTo>
                  <a:pt x="3154212" y="3170975"/>
                </a:lnTo>
                <a:lnTo>
                  <a:pt x="0" y="31709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663" t="-11629" r="-10628" b="-17973"/>
            </a:stretch>
          </a:blipFill>
        </p:spPr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033F1420-7D1F-341C-BBCD-34445228CDC9}"/>
              </a:ext>
            </a:extLst>
          </p:cNvPr>
          <p:cNvSpPr txBox="1"/>
          <p:nvPr/>
        </p:nvSpPr>
        <p:spPr>
          <a:xfrm>
            <a:off x="1138773" y="8385770"/>
            <a:ext cx="52729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dirty="0">
                <a:ln w="76200">
                  <a:solidFill>
                    <a:srgbClr val="825311"/>
                  </a:solidFill>
                </a:ln>
                <a:solidFill>
                  <a:srgbClr val="825311"/>
                </a:solidFill>
                <a:latin typeface="Kanit" pitchFamily="2" charset="-34"/>
                <a:cs typeface="Kanit" pitchFamily="2" charset="-34"/>
              </a:rPr>
              <a:t>สำนักงานเขตพื้นที่การศึกษาประถมศึกษา................................</a:t>
            </a:r>
          </a:p>
          <a:p>
            <a:pPr algn="ctr"/>
            <a:r>
              <a:rPr lang="th-TH" dirty="0">
                <a:ln w="76200">
                  <a:solidFill>
                    <a:srgbClr val="825311"/>
                  </a:solidFill>
                </a:ln>
                <a:solidFill>
                  <a:srgbClr val="825311"/>
                </a:solidFill>
                <a:latin typeface="Kanit" pitchFamily="2" charset="-34"/>
                <a:cs typeface="Kanit" pitchFamily="2" charset="-34"/>
              </a:rPr>
              <a:t>สำนักงานคณะกรรมการการศึกษาขั้นพื้นฐาน</a:t>
            </a:r>
            <a:br>
              <a:rPr lang="th-TH" dirty="0">
                <a:ln w="76200">
                  <a:solidFill>
                    <a:srgbClr val="825311"/>
                  </a:solidFill>
                </a:ln>
                <a:solidFill>
                  <a:srgbClr val="825311"/>
                </a:solidFill>
                <a:latin typeface="Kanit" pitchFamily="2" charset="-34"/>
                <a:cs typeface="Kanit" pitchFamily="2" charset="-34"/>
              </a:rPr>
            </a:br>
            <a:r>
              <a:rPr lang="th-TH" dirty="0">
                <a:ln w="76200">
                  <a:solidFill>
                    <a:srgbClr val="825311"/>
                  </a:solidFill>
                </a:ln>
                <a:solidFill>
                  <a:srgbClr val="825311"/>
                </a:solidFill>
                <a:latin typeface="Kanit" pitchFamily="2" charset="-34"/>
                <a:cs typeface="Kanit" pitchFamily="2" charset="-34"/>
              </a:rPr>
              <a:t>กระทรวงศึกษาธิการ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CBEF446E-7F05-4158-A57D-49F02237CDEA}"/>
              </a:ext>
            </a:extLst>
          </p:cNvPr>
          <p:cNvSpPr txBox="1"/>
          <p:nvPr/>
        </p:nvSpPr>
        <p:spPr>
          <a:xfrm>
            <a:off x="1147162" y="7931554"/>
            <a:ext cx="52729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n w="76200">
                  <a:solidFill>
                    <a:srgbClr val="825311"/>
                  </a:solidFill>
                </a:ln>
                <a:solidFill>
                  <a:srgbClr val="825311"/>
                </a:solidFill>
                <a:latin typeface="Kanit" pitchFamily="2" charset="-34"/>
                <a:cs typeface="Kanit" pitchFamily="2" charset="-34"/>
              </a:rPr>
              <a:t>โรงเรียน...............................................</a:t>
            </a:r>
          </a:p>
        </p:txBody>
      </p:sp>
      <p:pic>
        <p:nvPicPr>
          <p:cNvPr id="33" name="Picture 52">
            <a:extLst>
              <a:ext uri="{FF2B5EF4-FFF2-40B4-BE49-F238E27FC236}">
                <a16:creationId xmlns:a16="http://schemas.microsoft.com/office/drawing/2014/main" id="{FE36C91F-EC44-4BE4-B86A-BB23A285D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15" y="6139055"/>
            <a:ext cx="2370532" cy="1670255"/>
          </a:xfrm>
          <a:prstGeom prst="rect">
            <a:avLst/>
          </a:prstGeom>
        </p:spPr>
      </p:pic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6A81EA57-6094-ECED-6380-CC9174219AF0}"/>
              </a:ext>
            </a:extLst>
          </p:cNvPr>
          <p:cNvSpPr txBox="1"/>
          <p:nvPr/>
        </p:nvSpPr>
        <p:spPr>
          <a:xfrm rot="20873796">
            <a:off x="3102190" y="6410998"/>
            <a:ext cx="2241075" cy="1242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ts val="4200"/>
              </a:lnSpc>
            </a:pPr>
            <a:r>
              <a:rPr lang="th-TH" sz="2000" b="1" spc="215" dirty="0">
                <a:solidFill>
                  <a:srgbClr val="45290C"/>
                </a:solidFill>
                <a:latin typeface="Kanit" pitchFamily="2" charset="-34"/>
                <a:cs typeface="Kanit" pitchFamily="2" charset="-34"/>
              </a:rPr>
              <a:t>ปีการศึกษา</a:t>
            </a:r>
          </a:p>
          <a:p>
            <a:pPr marL="12700" algn="ctr">
              <a:lnSpc>
                <a:spcPts val="4200"/>
              </a:lnSpc>
            </a:pPr>
            <a:r>
              <a:rPr lang="th-TH" sz="5400" b="1" spc="215" dirty="0">
                <a:solidFill>
                  <a:srgbClr val="45290C"/>
                </a:solidFill>
                <a:latin typeface="Kanit" pitchFamily="2" charset="-34"/>
                <a:cs typeface="Kanit" pitchFamily="2" charset="-34"/>
              </a:rPr>
              <a:t>2566</a:t>
            </a:r>
            <a:endParaRPr lang="th-TH" sz="5400" b="1" dirty="0">
              <a:solidFill>
                <a:srgbClr val="45290C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7BFF23D3-B9D6-76CA-726C-DD55A3DF6267}"/>
              </a:ext>
            </a:extLst>
          </p:cNvPr>
          <p:cNvSpPr txBox="1"/>
          <p:nvPr/>
        </p:nvSpPr>
        <p:spPr>
          <a:xfrm>
            <a:off x="1147162" y="7924105"/>
            <a:ext cx="52729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FFC000"/>
                </a:solidFill>
                <a:latin typeface="Kanit" pitchFamily="2" charset="-34"/>
                <a:cs typeface="Kanit" pitchFamily="2" charset="-34"/>
              </a:rPr>
              <a:t>โรงเรียน...............................................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A5C959D2-FE7A-736B-19BB-C28880BA9F34}"/>
              </a:ext>
            </a:extLst>
          </p:cNvPr>
          <p:cNvSpPr txBox="1"/>
          <p:nvPr/>
        </p:nvSpPr>
        <p:spPr>
          <a:xfrm>
            <a:off x="1138772" y="8378321"/>
            <a:ext cx="52729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rgbClr val="FFC000"/>
                </a:solidFill>
                <a:latin typeface="Kanit" pitchFamily="2" charset="-34"/>
                <a:cs typeface="Kanit" pitchFamily="2" charset="-34"/>
              </a:rPr>
              <a:t>สำนักงานเขตพื้นที่การศึกษาประถมศึกษา................................</a:t>
            </a:r>
          </a:p>
          <a:p>
            <a:pPr algn="ctr"/>
            <a:r>
              <a:rPr lang="th-TH" dirty="0">
                <a:solidFill>
                  <a:srgbClr val="FFC000"/>
                </a:solidFill>
                <a:latin typeface="Kanit" pitchFamily="2" charset="-34"/>
                <a:cs typeface="Kanit" pitchFamily="2" charset="-34"/>
              </a:rPr>
              <a:t>สำนักงานคณะกรรมการการศึกษาขั้นพื้นฐาน</a:t>
            </a:r>
            <a:br>
              <a:rPr lang="th-TH" dirty="0">
                <a:solidFill>
                  <a:srgbClr val="FFC000"/>
                </a:solidFill>
                <a:latin typeface="Kanit" pitchFamily="2" charset="-34"/>
                <a:cs typeface="Kanit" pitchFamily="2" charset="-34"/>
              </a:rPr>
            </a:br>
            <a:r>
              <a:rPr lang="th-TH" dirty="0">
                <a:solidFill>
                  <a:srgbClr val="FFC000"/>
                </a:solidFill>
                <a:latin typeface="Kanit" pitchFamily="2" charset="-34"/>
                <a:cs typeface="Kanit" pitchFamily="2" charset="-34"/>
              </a:rPr>
              <a:t>กระทรวงศึกษาธิการ</a:t>
            </a:r>
          </a:p>
        </p:txBody>
      </p:sp>
    </p:spTree>
    <p:extLst>
      <p:ext uri="{BB962C8B-B14F-4D97-AF65-F5344CB8AC3E}">
        <p14:creationId xmlns:p14="http://schemas.microsoft.com/office/powerpoint/2010/main" val="103945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8FE651A-5C40-0989-CDA4-C81C14316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"/>
            <a:ext cx="7556500" cy="10688119"/>
          </a:xfrm>
          <a:prstGeom prst="rect">
            <a:avLst/>
          </a:prstGeom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D0B71D6D-9718-E683-ABCA-A8783B7BE80B}"/>
              </a:ext>
            </a:extLst>
          </p:cNvPr>
          <p:cNvGrpSpPr/>
          <p:nvPr/>
        </p:nvGrpSpPr>
        <p:grpSpPr>
          <a:xfrm>
            <a:off x="3020123" y="2463361"/>
            <a:ext cx="1503512" cy="1503512"/>
            <a:chOff x="0" y="0"/>
            <a:chExt cx="812800" cy="812800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B14B13AC-ECFF-1897-77EE-5DE3FD7DA61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504C27F8-5A48-F034-A55C-B024E8EA0A64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13">
            <a:extLst>
              <a:ext uri="{FF2B5EF4-FFF2-40B4-BE49-F238E27FC236}">
                <a16:creationId xmlns:a16="http://schemas.microsoft.com/office/drawing/2014/main" id="{393C4B24-DCF8-E147-0BAC-DAB6730C451B}"/>
              </a:ext>
            </a:extLst>
          </p:cNvPr>
          <p:cNvSpPr/>
          <p:nvPr/>
        </p:nvSpPr>
        <p:spPr>
          <a:xfrm>
            <a:off x="2886346" y="2318473"/>
            <a:ext cx="1783808" cy="1793288"/>
          </a:xfrm>
          <a:custGeom>
            <a:avLst/>
            <a:gdLst/>
            <a:ahLst/>
            <a:cxnLst/>
            <a:rect l="l" t="t" r="r" b="b"/>
            <a:pathLst>
              <a:path w="1783808" h="1793288">
                <a:moveTo>
                  <a:pt x="0" y="0"/>
                </a:moveTo>
                <a:lnTo>
                  <a:pt x="1783808" y="0"/>
                </a:lnTo>
                <a:lnTo>
                  <a:pt x="1783808" y="1793289"/>
                </a:lnTo>
                <a:lnTo>
                  <a:pt x="0" y="17932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663" t="-11629" r="-10628" b="-17973"/>
            </a:stretch>
          </a:blipFill>
        </p:spPr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E91D36AC-98E4-D34E-3852-740DF032D97A}"/>
              </a:ext>
            </a:extLst>
          </p:cNvPr>
          <p:cNvSpPr/>
          <p:nvPr/>
        </p:nvSpPr>
        <p:spPr>
          <a:xfrm>
            <a:off x="3114294" y="2527300"/>
            <a:ext cx="1327912" cy="1327912"/>
          </a:xfrm>
          <a:custGeom>
            <a:avLst/>
            <a:gdLst/>
            <a:ahLst/>
            <a:cxnLst/>
            <a:rect l="l" t="t" r="r" b="b"/>
            <a:pathLst>
              <a:path w="1327912" h="1327912">
                <a:moveTo>
                  <a:pt x="0" y="0"/>
                </a:moveTo>
                <a:lnTo>
                  <a:pt x="1327912" y="0"/>
                </a:lnTo>
                <a:lnTo>
                  <a:pt x="1327912" y="1327912"/>
                </a:lnTo>
                <a:lnTo>
                  <a:pt x="0" y="1327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65975E89-70BE-128E-24B2-AAC7EE3A6C98}"/>
              </a:ext>
            </a:extLst>
          </p:cNvPr>
          <p:cNvSpPr txBox="1"/>
          <p:nvPr/>
        </p:nvSpPr>
        <p:spPr>
          <a:xfrm>
            <a:off x="1118902" y="4743205"/>
            <a:ext cx="52729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825311"/>
                </a:solidFill>
                <a:latin typeface="Kanit" pitchFamily="2" charset="-34"/>
                <a:cs typeface="Kanit" pitchFamily="2" charset="-34"/>
              </a:rPr>
              <a:t>สำนักงานเขตพื้นที่การศึกษาประถมศึกษา...........................</a:t>
            </a:r>
          </a:p>
          <a:p>
            <a:pPr algn="ctr"/>
            <a:r>
              <a:rPr lang="th-TH" b="1" dirty="0">
                <a:solidFill>
                  <a:srgbClr val="825311"/>
                </a:solidFill>
                <a:latin typeface="Kanit" pitchFamily="2" charset="-34"/>
                <a:cs typeface="Kanit" pitchFamily="2" charset="-34"/>
              </a:rPr>
              <a:t>สำนักงานคณะกรรมการการศึกษาขั้นพื้นฐาน</a:t>
            </a:r>
            <a:br>
              <a:rPr lang="th-TH" b="1" dirty="0">
                <a:solidFill>
                  <a:srgbClr val="825311"/>
                </a:solidFill>
                <a:latin typeface="Kanit" pitchFamily="2" charset="-34"/>
                <a:cs typeface="Kanit" pitchFamily="2" charset="-34"/>
              </a:rPr>
            </a:br>
            <a:r>
              <a:rPr lang="th-TH" b="1" dirty="0">
                <a:solidFill>
                  <a:srgbClr val="825311"/>
                </a:solidFill>
                <a:latin typeface="Kanit" pitchFamily="2" charset="-34"/>
                <a:cs typeface="Kanit" pitchFamily="2" charset="-34"/>
              </a:rPr>
              <a:t>กระทรวงศึกษาธิการ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030F64D5-8793-C763-3D9C-DF8F6E79E5FB}"/>
              </a:ext>
            </a:extLst>
          </p:cNvPr>
          <p:cNvSpPr txBox="1"/>
          <p:nvPr/>
        </p:nvSpPr>
        <p:spPr>
          <a:xfrm>
            <a:off x="1141789" y="4286267"/>
            <a:ext cx="52729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825311"/>
                </a:solidFill>
                <a:latin typeface="Kanit" pitchFamily="2" charset="-34"/>
                <a:cs typeface="Kanit" pitchFamily="2" charset="-34"/>
              </a:rPr>
              <a:t>โรงเรียน..........................................................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428664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83</Words>
  <Application>Microsoft Office PowerPoint</Application>
  <PresentationFormat>กำหนดเอง</PresentationFormat>
  <Paragraphs>20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9" baseType="lpstr">
      <vt:lpstr>Mitr SemiBold</vt:lpstr>
      <vt:lpstr>Calibri</vt:lpstr>
      <vt:lpstr>Kanit Black</vt:lpstr>
      <vt:lpstr>Kanit SemiBold</vt:lpstr>
      <vt:lpstr>Arial</vt:lpstr>
      <vt:lpstr>Kanit</vt:lpstr>
      <vt:lpstr>Office Theme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หน้าปกแจก</dc:title>
  <cp:lastModifiedBy>ติณภัทร แซ่ตัน</cp:lastModifiedBy>
  <cp:revision>7</cp:revision>
  <dcterms:created xsi:type="dcterms:W3CDTF">2006-08-16T00:00:00Z</dcterms:created>
  <dcterms:modified xsi:type="dcterms:W3CDTF">2024-01-25T09:48:50Z</dcterms:modified>
  <dc:identifier>DAF2YNXAvGo</dc:identifier>
</cp:coreProperties>
</file>