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</p:sldIdLst>
  <p:sldSz cx="7556500" cy="106934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Garet" charset="1" panose="00000000000000000000"/>
      <p:regular r:id="rId12"/>
    </p:embeddedFont>
    <p:embeddedFont>
      <p:font typeface="Garet Bold" charset="1" panose="00000000000000000000"/>
      <p:regular r:id="rId13"/>
    </p:embeddedFont>
    <p:embeddedFont>
      <p:font typeface="Garet Italics" charset="1" panose="00000000000000000000"/>
      <p:regular r:id="rId14"/>
    </p:embeddedFont>
    <p:embeddedFont>
      <p:font typeface="Garet Bold Italics" charset="1" panose="00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4.pn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4.pn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4.pn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Relationship Id="rId5" Target="../media/image4.pn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Relationship Id="rId5" Target="../media/image4.pn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4.pn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1.png" Type="http://schemas.openxmlformats.org/officeDocument/2006/relationships/image"/><Relationship Id="rId4" Target="../media/image32.svg" Type="http://schemas.openxmlformats.org/officeDocument/2006/relationships/image"/><Relationship Id="rId5" Target="../media/image4.pn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577862" y="-328119"/>
            <a:ext cx="11911652" cy="6298286"/>
          </a:xfrm>
          <a:custGeom>
            <a:avLst/>
            <a:gdLst/>
            <a:ahLst/>
            <a:cxnLst/>
            <a:rect r="r" b="b" t="t" l="l"/>
            <a:pathLst>
              <a:path h="6298286" w="11911652">
                <a:moveTo>
                  <a:pt x="0" y="0"/>
                </a:moveTo>
                <a:lnTo>
                  <a:pt x="11911652" y="0"/>
                </a:lnTo>
                <a:lnTo>
                  <a:pt x="11911652" y="6298286"/>
                </a:lnTo>
                <a:lnTo>
                  <a:pt x="0" y="629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2070117" y="-2274053"/>
            <a:ext cx="7315455" cy="9172985"/>
          </a:xfrm>
          <a:custGeom>
            <a:avLst/>
            <a:gdLst/>
            <a:ahLst/>
            <a:cxnLst/>
            <a:rect r="r" b="b" t="t" l="l"/>
            <a:pathLst>
              <a:path h="9172985" w="7315455">
                <a:moveTo>
                  <a:pt x="0" y="0"/>
                </a:moveTo>
                <a:lnTo>
                  <a:pt x="7315455" y="0"/>
                </a:lnTo>
                <a:lnTo>
                  <a:pt x="7315455" y="9172985"/>
                </a:lnTo>
                <a:lnTo>
                  <a:pt x="0" y="91729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5855" y="495951"/>
            <a:ext cx="1131858" cy="1131858"/>
          </a:xfrm>
          <a:custGeom>
            <a:avLst/>
            <a:gdLst/>
            <a:ahLst/>
            <a:cxnLst/>
            <a:rect r="r" b="b" t="t" l="l"/>
            <a:pathLst>
              <a:path h="1131858" w="1131858">
                <a:moveTo>
                  <a:pt x="0" y="0"/>
                </a:moveTo>
                <a:lnTo>
                  <a:pt x="1131858" y="0"/>
                </a:lnTo>
                <a:lnTo>
                  <a:pt x="1131858" y="1131858"/>
                </a:lnTo>
                <a:lnTo>
                  <a:pt x="0" y="11318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flipH="true" flipV="true">
            <a:off x="1430614" y="9548287"/>
            <a:ext cx="5373386" cy="43024"/>
          </a:xfrm>
          <a:prstGeom prst="line">
            <a:avLst/>
          </a:prstGeom>
          <a:ln cap="rnd" w="47625">
            <a:solidFill>
              <a:srgbClr val="F79F1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-21870" y="7183669"/>
            <a:ext cx="1878419" cy="3508331"/>
          </a:xfrm>
          <a:custGeom>
            <a:avLst/>
            <a:gdLst/>
            <a:ahLst/>
            <a:cxnLst/>
            <a:rect r="r" b="b" t="t" l="l"/>
            <a:pathLst>
              <a:path h="3508331" w="1878419">
                <a:moveTo>
                  <a:pt x="0" y="0"/>
                </a:moveTo>
                <a:lnTo>
                  <a:pt x="1878419" y="0"/>
                </a:lnTo>
                <a:lnTo>
                  <a:pt x="1878419" y="3508331"/>
                </a:lnTo>
                <a:lnTo>
                  <a:pt x="0" y="35083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904123" y="7040794"/>
            <a:ext cx="2315908" cy="1176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544"/>
              </a:lnSpc>
            </a:pPr>
            <a:r>
              <a:rPr lang="en-US" sz="6817">
                <a:solidFill>
                  <a:srgbClr val="F79F1F"/>
                </a:solidFill>
                <a:latin typeface="Garet Bold"/>
              </a:rPr>
              <a:t>2567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511429" y="6755643"/>
            <a:ext cx="3550625" cy="557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520"/>
              </a:lnSpc>
            </a:pPr>
            <a:r>
              <a:rPr lang="en-US" sz="3229" spc="93">
                <a:solidFill>
                  <a:srgbClr val="8C99AB"/>
                </a:solidFill>
                <a:cs typeface="Garet"/>
              </a:rPr>
              <a:t>ประจำปีงบประมาณ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30825" y="8750285"/>
            <a:ext cx="5536230" cy="58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751"/>
              </a:lnSpc>
            </a:pPr>
            <a:r>
              <a:rPr lang="en-US" sz="3394" spc="98">
                <a:solidFill>
                  <a:srgbClr val="000000"/>
                </a:solidFill>
                <a:cs typeface="Garet Bold"/>
              </a:rPr>
              <a:t>ทะเบียนคุมเอกสารการจัดซื้อ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57565" y="717900"/>
            <a:ext cx="2629290" cy="305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62"/>
              </a:lnSpc>
            </a:pPr>
            <a:r>
              <a:rPr lang="en-US" sz="1759" spc="51">
                <a:solidFill>
                  <a:srgbClr val="F79F1F"/>
                </a:solidFill>
                <a:cs typeface="Montserrat Classic"/>
              </a:rPr>
              <a:t>โรงเรียนสุขใจพัฒนา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57565" y="1085647"/>
            <a:ext cx="2629290" cy="305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62"/>
              </a:lnSpc>
            </a:pPr>
            <a:r>
              <a:rPr lang="en-US" sz="1759" spc="51">
                <a:solidFill>
                  <a:srgbClr val="F79F1F"/>
                </a:solidFill>
                <a:cs typeface="Montserrat Classic"/>
              </a:rPr>
              <a:t>สพป.สจ เขต 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07713" y="6008267"/>
            <a:ext cx="5536230" cy="58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751"/>
              </a:lnSpc>
            </a:pPr>
            <a:r>
              <a:rPr lang="en-US" sz="3394" spc="98">
                <a:solidFill>
                  <a:srgbClr val="000000"/>
                </a:solidFill>
                <a:cs typeface="Garet Bold"/>
              </a:rPr>
              <a:t>งานพัสดุและสินทรัพย์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577862" y="-328119"/>
            <a:ext cx="11911652" cy="6298286"/>
          </a:xfrm>
          <a:custGeom>
            <a:avLst/>
            <a:gdLst/>
            <a:ahLst/>
            <a:cxnLst/>
            <a:rect r="r" b="b" t="t" l="l"/>
            <a:pathLst>
              <a:path h="6298286" w="11911652">
                <a:moveTo>
                  <a:pt x="0" y="0"/>
                </a:moveTo>
                <a:lnTo>
                  <a:pt x="11911652" y="0"/>
                </a:lnTo>
                <a:lnTo>
                  <a:pt x="11911652" y="6298286"/>
                </a:lnTo>
                <a:lnTo>
                  <a:pt x="0" y="629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2070117" y="-2274053"/>
            <a:ext cx="7315455" cy="9172985"/>
          </a:xfrm>
          <a:custGeom>
            <a:avLst/>
            <a:gdLst/>
            <a:ahLst/>
            <a:cxnLst/>
            <a:rect r="r" b="b" t="t" l="l"/>
            <a:pathLst>
              <a:path h="9172985" w="7315455">
                <a:moveTo>
                  <a:pt x="0" y="0"/>
                </a:moveTo>
                <a:lnTo>
                  <a:pt x="7315455" y="0"/>
                </a:lnTo>
                <a:lnTo>
                  <a:pt x="7315455" y="9172985"/>
                </a:lnTo>
                <a:lnTo>
                  <a:pt x="0" y="91729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5855" y="495951"/>
            <a:ext cx="1131858" cy="1131858"/>
          </a:xfrm>
          <a:custGeom>
            <a:avLst/>
            <a:gdLst/>
            <a:ahLst/>
            <a:cxnLst/>
            <a:rect r="r" b="b" t="t" l="l"/>
            <a:pathLst>
              <a:path h="1131858" w="1131858">
                <a:moveTo>
                  <a:pt x="0" y="0"/>
                </a:moveTo>
                <a:lnTo>
                  <a:pt x="1131858" y="0"/>
                </a:lnTo>
                <a:lnTo>
                  <a:pt x="1131858" y="1131858"/>
                </a:lnTo>
                <a:lnTo>
                  <a:pt x="0" y="11318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flipH="true" flipV="true">
            <a:off x="1430614" y="9548287"/>
            <a:ext cx="5373386" cy="43024"/>
          </a:xfrm>
          <a:prstGeom prst="line">
            <a:avLst/>
          </a:prstGeom>
          <a:ln cap="rnd" w="47625">
            <a:solidFill>
              <a:srgbClr val="06708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-21870" y="7183669"/>
            <a:ext cx="1878419" cy="3508331"/>
          </a:xfrm>
          <a:custGeom>
            <a:avLst/>
            <a:gdLst/>
            <a:ahLst/>
            <a:cxnLst/>
            <a:rect r="r" b="b" t="t" l="l"/>
            <a:pathLst>
              <a:path h="3508331" w="1878419">
                <a:moveTo>
                  <a:pt x="0" y="0"/>
                </a:moveTo>
                <a:lnTo>
                  <a:pt x="1878419" y="0"/>
                </a:lnTo>
                <a:lnTo>
                  <a:pt x="1878419" y="3508331"/>
                </a:lnTo>
                <a:lnTo>
                  <a:pt x="0" y="35083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904123" y="7040794"/>
            <a:ext cx="2315908" cy="1176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544"/>
              </a:lnSpc>
            </a:pPr>
            <a:r>
              <a:rPr lang="en-US" sz="6817">
                <a:solidFill>
                  <a:srgbClr val="067083"/>
                </a:solidFill>
                <a:latin typeface="Garet Bold"/>
              </a:rPr>
              <a:t>2567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511429" y="6755643"/>
            <a:ext cx="3550625" cy="557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520"/>
              </a:lnSpc>
            </a:pPr>
            <a:r>
              <a:rPr lang="en-US" sz="3229" spc="93">
                <a:solidFill>
                  <a:srgbClr val="8C99AB"/>
                </a:solidFill>
                <a:cs typeface="Garet"/>
              </a:rPr>
              <a:t>ประจำปีงบประมาณ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30825" y="8750285"/>
            <a:ext cx="5536230" cy="58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751"/>
              </a:lnSpc>
            </a:pPr>
            <a:r>
              <a:rPr lang="en-US" sz="3394" spc="98">
                <a:solidFill>
                  <a:srgbClr val="000000"/>
                </a:solidFill>
                <a:cs typeface="Garet Bold"/>
              </a:rPr>
              <a:t>ทะเบียนคุมเอกสารการจัดจ้าง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57565" y="717900"/>
            <a:ext cx="2629290" cy="305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62"/>
              </a:lnSpc>
            </a:pPr>
            <a:r>
              <a:rPr lang="en-US" sz="1759" spc="51">
                <a:solidFill>
                  <a:srgbClr val="067083"/>
                </a:solidFill>
                <a:cs typeface="Montserrat Classic"/>
              </a:rPr>
              <a:t>โรงเรียนสุขใจพัฒนา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57565" y="1085647"/>
            <a:ext cx="2629290" cy="305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62"/>
              </a:lnSpc>
            </a:pPr>
            <a:r>
              <a:rPr lang="en-US" sz="1759" spc="51">
                <a:solidFill>
                  <a:srgbClr val="067083"/>
                </a:solidFill>
                <a:cs typeface="Montserrat Classic"/>
              </a:rPr>
              <a:t>สพป.สจ เขต 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07713" y="6008267"/>
            <a:ext cx="5536230" cy="58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751"/>
              </a:lnSpc>
            </a:pPr>
            <a:r>
              <a:rPr lang="en-US" sz="3394" spc="98">
                <a:solidFill>
                  <a:srgbClr val="000000"/>
                </a:solidFill>
                <a:cs typeface="Garet Bold"/>
              </a:rPr>
              <a:t>งานพัสดุและสินทรัพย์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577862" y="-328119"/>
            <a:ext cx="11911652" cy="6298286"/>
          </a:xfrm>
          <a:custGeom>
            <a:avLst/>
            <a:gdLst/>
            <a:ahLst/>
            <a:cxnLst/>
            <a:rect r="r" b="b" t="t" l="l"/>
            <a:pathLst>
              <a:path h="6298286" w="11911652">
                <a:moveTo>
                  <a:pt x="0" y="0"/>
                </a:moveTo>
                <a:lnTo>
                  <a:pt x="11911652" y="0"/>
                </a:lnTo>
                <a:lnTo>
                  <a:pt x="11911652" y="6298286"/>
                </a:lnTo>
                <a:lnTo>
                  <a:pt x="0" y="629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2070117" y="-2274053"/>
            <a:ext cx="7315455" cy="9172985"/>
          </a:xfrm>
          <a:custGeom>
            <a:avLst/>
            <a:gdLst/>
            <a:ahLst/>
            <a:cxnLst/>
            <a:rect r="r" b="b" t="t" l="l"/>
            <a:pathLst>
              <a:path h="9172985" w="7315455">
                <a:moveTo>
                  <a:pt x="0" y="0"/>
                </a:moveTo>
                <a:lnTo>
                  <a:pt x="7315455" y="0"/>
                </a:lnTo>
                <a:lnTo>
                  <a:pt x="7315455" y="9172985"/>
                </a:lnTo>
                <a:lnTo>
                  <a:pt x="0" y="91729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5855" y="495951"/>
            <a:ext cx="1131858" cy="1131858"/>
          </a:xfrm>
          <a:custGeom>
            <a:avLst/>
            <a:gdLst/>
            <a:ahLst/>
            <a:cxnLst/>
            <a:rect r="r" b="b" t="t" l="l"/>
            <a:pathLst>
              <a:path h="1131858" w="1131858">
                <a:moveTo>
                  <a:pt x="0" y="0"/>
                </a:moveTo>
                <a:lnTo>
                  <a:pt x="1131858" y="0"/>
                </a:lnTo>
                <a:lnTo>
                  <a:pt x="1131858" y="1131858"/>
                </a:lnTo>
                <a:lnTo>
                  <a:pt x="0" y="11318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flipH="true" flipV="true">
            <a:off x="1430614" y="9548287"/>
            <a:ext cx="5373386" cy="43024"/>
          </a:xfrm>
          <a:prstGeom prst="line">
            <a:avLst/>
          </a:prstGeom>
          <a:ln cap="rnd" w="47625">
            <a:solidFill>
              <a:srgbClr val="38B6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-21870" y="7183669"/>
            <a:ext cx="1878419" cy="3508331"/>
          </a:xfrm>
          <a:custGeom>
            <a:avLst/>
            <a:gdLst/>
            <a:ahLst/>
            <a:cxnLst/>
            <a:rect r="r" b="b" t="t" l="l"/>
            <a:pathLst>
              <a:path h="3508331" w="1878419">
                <a:moveTo>
                  <a:pt x="0" y="0"/>
                </a:moveTo>
                <a:lnTo>
                  <a:pt x="1878419" y="0"/>
                </a:lnTo>
                <a:lnTo>
                  <a:pt x="1878419" y="3508331"/>
                </a:lnTo>
                <a:lnTo>
                  <a:pt x="0" y="35083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904123" y="7040794"/>
            <a:ext cx="2315908" cy="1176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544"/>
              </a:lnSpc>
            </a:pPr>
            <a:r>
              <a:rPr lang="en-US" sz="6817">
                <a:solidFill>
                  <a:srgbClr val="38B6FF"/>
                </a:solidFill>
                <a:latin typeface="Garet Bold"/>
              </a:rPr>
              <a:t>2567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511429" y="6755643"/>
            <a:ext cx="3550625" cy="557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520"/>
              </a:lnSpc>
            </a:pPr>
            <a:r>
              <a:rPr lang="en-US" sz="3229" spc="93">
                <a:solidFill>
                  <a:srgbClr val="8C99AB"/>
                </a:solidFill>
                <a:cs typeface="Garet"/>
              </a:rPr>
              <a:t>ประจำปีงบประมาณ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30825" y="8750285"/>
            <a:ext cx="5536230" cy="58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751"/>
              </a:lnSpc>
            </a:pPr>
            <a:r>
              <a:rPr lang="en-US" sz="3394" spc="98">
                <a:solidFill>
                  <a:srgbClr val="000000"/>
                </a:solidFill>
                <a:cs typeface="Garet Bold"/>
              </a:rPr>
              <a:t>ทะเบียนคุมเอกสารการเช่า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57565" y="717900"/>
            <a:ext cx="2629290" cy="305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62"/>
              </a:lnSpc>
            </a:pPr>
            <a:r>
              <a:rPr lang="en-US" sz="1759" spc="51">
                <a:solidFill>
                  <a:srgbClr val="38B6FF"/>
                </a:solidFill>
                <a:cs typeface="Montserrat Classic"/>
              </a:rPr>
              <a:t>โรงเรียนสุขใจพัฒนา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57565" y="1085647"/>
            <a:ext cx="2629290" cy="305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62"/>
              </a:lnSpc>
            </a:pPr>
            <a:r>
              <a:rPr lang="en-US" sz="1759" spc="51">
                <a:solidFill>
                  <a:srgbClr val="38B6FF"/>
                </a:solidFill>
                <a:cs typeface="Montserrat Classic"/>
              </a:rPr>
              <a:t>สพป.สจ เขต 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07713" y="6008267"/>
            <a:ext cx="5536230" cy="58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751"/>
              </a:lnSpc>
            </a:pPr>
            <a:r>
              <a:rPr lang="en-US" sz="3394" spc="98">
                <a:solidFill>
                  <a:srgbClr val="000000"/>
                </a:solidFill>
                <a:cs typeface="Garet Bold"/>
              </a:rPr>
              <a:t>งานพัสดุและสินทรัพย์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577862" y="-328119"/>
            <a:ext cx="11911652" cy="6298286"/>
          </a:xfrm>
          <a:custGeom>
            <a:avLst/>
            <a:gdLst/>
            <a:ahLst/>
            <a:cxnLst/>
            <a:rect r="r" b="b" t="t" l="l"/>
            <a:pathLst>
              <a:path h="6298286" w="11911652">
                <a:moveTo>
                  <a:pt x="0" y="0"/>
                </a:moveTo>
                <a:lnTo>
                  <a:pt x="11911652" y="0"/>
                </a:lnTo>
                <a:lnTo>
                  <a:pt x="11911652" y="6298286"/>
                </a:lnTo>
                <a:lnTo>
                  <a:pt x="0" y="629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2070117" y="-2274053"/>
            <a:ext cx="7315455" cy="9172985"/>
          </a:xfrm>
          <a:custGeom>
            <a:avLst/>
            <a:gdLst/>
            <a:ahLst/>
            <a:cxnLst/>
            <a:rect r="r" b="b" t="t" l="l"/>
            <a:pathLst>
              <a:path h="9172985" w="7315455">
                <a:moveTo>
                  <a:pt x="0" y="0"/>
                </a:moveTo>
                <a:lnTo>
                  <a:pt x="7315455" y="0"/>
                </a:lnTo>
                <a:lnTo>
                  <a:pt x="7315455" y="9172985"/>
                </a:lnTo>
                <a:lnTo>
                  <a:pt x="0" y="91729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5855" y="495951"/>
            <a:ext cx="1131858" cy="1131858"/>
          </a:xfrm>
          <a:custGeom>
            <a:avLst/>
            <a:gdLst/>
            <a:ahLst/>
            <a:cxnLst/>
            <a:rect r="r" b="b" t="t" l="l"/>
            <a:pathLst>
              <a:path h="1131858" w="1131858">
                <a:moveTo>
                  <a:pt x="0" y="0"/>
                </a:moveTo>
                <a:lnTo>
                  <a:pt x="1131858" y="0"/>
                </a:lnTo>
                <a:lnTo>
                  <a:pt x="1131858" y="1131858"/>
                </a:lnTo>
                <a:lnTo>
                  <a:pt x="0" y="11318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flipH="true" flipV="true">
            <a:off x="1430614" y="9548287"/>
            <a:ext cx="5373386" cy="43024"/>
          </a:xfrm>
          <a:prstGeom prst="line">
            <a:avLst/>
          </a:prstGeom>
          <a:ln cap="rnd" w="47625">
            <a:solidFill>
              <a:srgbClr val="E6332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-21870" y="7183669"/>
            <a:ext cx="1878419" cy="3508331"/>
          </a:xfrm>
          <a:custGeom>
            <a:avLst/>
            <a:gdLst/>
            <a:ahLst/>
            <a:cxnLst/>
            <a:rect r="r" b="b" t="t" l="l"/>
            <a:pathLst>
              <a:path h="3508331" w="1878419">
                <a:moveTo>
                  <a:pt x="0" y="0"/>
                </a:moveTo>
                <a:lnTo>
                  <a:pt x="1878419" y="0"/>
                </a:lnTo>
                <a:lnTo>
                  <a:pt x="1878419" y="3508331"/>
                </a:lnTo>
                <a:lnTo>
                  <a:pt x="0" y="35083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904123" y="7040794"/>
            <a:ext cx="2315908" cy="1176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544"/>
              </a:lnSpc>
            </a:pPr>
            <a:r>
              <a:rPr lang="en-US" sz="6817">
                <a:solidFill>
                  <a:srgbClr val="E63327"/>
                </a:solidFill>
                <a:latin typeface="Garet Bold"/>
              </a:rPr>
              <a:t>2567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511429" y="6755643"/>
            <a:ext cx="3550625" cy="557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520"/>
              </a:lnSpc>
            </a:pPr>
            <a:r>
              <a:rPr lang="en-US" sz="3229" spc="93">
                <a:solidFill>
                  <a:srgbClr val="8C99AB"/>
                </a:solidFill>
                <a:cs typeface="Garet"/>
              </a:rPr>
              <a:t>ประจำปีงบประมาณ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7339" y="8871159"/>
            <a:ext cx="5889206" cy="58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751"/>
              </a:lnSpc>
            </a:pPr>
            <a:r>
              <a:rPr lang="en-US" sz="3394" spc="98">
                <a:solidFill>
                  <a:srgbClr val="000000"/>
                </a:solidFill>
                <a:cs typeface="Garet Bold"/>
              </a:rPr>
              <a:t>ทะเบียนคุมเอกสารสัญญาจ้าง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57565" y="717900"/>
            <a:ext cx="2629290" cy="305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62"/>
              </a:lnSpc>
            </a:pPr>
            <a:r>
              <a:rPr lang="en-US" sz="1759" spc="51">
                <a:solidFill>
                  <a:srgbClr val="E63327"/>
                </a:solidFill>
                <a:cs typeface="Montserrat Classic"/>
              </a:rPr>
              <a:t>โรงเรียนสุขใจพัฒนา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57565" y="1085647"/>
            <a:ext cx="2629290" cy="305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62"/>
              </a:lnSpc>
            </a:pPr>
            <a:r>
              <a:rPr lang="en-US" sz="1759" spc="51">
                <a:solidFill>
                  <a:srgbClr val="E63327"/>
                </a:solidFill>
                <a:cs typeface="Montserrat Classic"/>
              </a:rPr>
              <a:t>สพป.สจ เขต 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07713" y="6008267"/>
            <a:ext cx="5536230" cy="58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751"/>
              </a:lnSpc>
            </a:pPr>
            <a:r>
              <a:rPr lang="en-US" sz="3394" spc="98">
                <a:solidFill>
                  <a:srgbClr val="000000"/>
                </a:solidFill>
                <a:cs typeface="Garet Bold"/>
              </a:rPr>
              <a:t>งานพัสดุและสินทรัพย์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577862" y="-328119"/>
            <a:ext cx="11911652" cy="6298286"/>
          </a:xfrm>
          <a:custGeom>
            <a:avLst/>
            <a:gdLst/>
            <a:ahLst/>
            <a:cxnLst/>
            <a:rect r="r" b="b" t="t" l="l"/>
            <a:pathLst>
              <a:path h="6298286" w="11911652">
                <a:moveTo>
                  <a:pt x="0" y="0"/>
                </a:moveTo>
                <a:lnTo>
                  <a:pt x="11911652" y="0"/>
                </a:lnTo>
                <a:lnTo>
                  <a:pt x="11911652" y="6298286"/>
                </a:lnTo>
                <a:lnTo>
                  <a:pt x="0" y="629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2070117" y="-2274053"/>
            <a:ext cx="7315455" cy="9172985"/>
          </a:xfrm>
          <a:custGeom>
            <a:avLst/>
            <a:gdLst/>
            <a:ahLst/>
            <a:cxnLst/>
            <a:rect r="r" b="b" t="t" l="l"/>
            <a:pathLst>
              <a:path h="9172985" w="7315455">
                <a:moveTo>
                  <a:pt x="0" y="0"/>
                </a:moveTo>
                <a:lnTo>
                  <a:pt x="7315455" y="0"/>
                </a:lnTo>
                <a:lnTo>
                  <a:pt x="7315455" y="9172985"/>
                </a:lnTo>
                <a:lnTo>
                  <a:pt x="0" y="91729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5855" y="495951"/>
            <a:ext cx="1131858" cy="1131858"/>
          </a:xfrm>
          <a:custGeom>
            <a:avLst/>
            <a:gdLst/>
            <a:ahLst/>
            <a:cxnLst/>
            <a:rect r="r" b="b" t="t" l="l"/>
            <a:pathLst>
              <a:path h="1131858" w="1131858">
                <a:moveTo>
                  <a:pt x="0" y="0"/>
                </a:moveTo>
                <a:lnTo>
                  <a:pt x="1131858" y="0"/>
                </a:lnTo>
                <a:lnTo>
                  <a:pt x="1131858" y="1131858"/>
                </a:lnTo>
                <a:lnTo>
                  <a:pt x="0" y="11318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flipH="true" flipV="true">
            <a:off x="1430614" y="9548287"/>
            <a:ext cx="5373386" cy="43024"/>
          </a:xfrm>
          <a:prstGeom prst="line">
            <a:avLst/>
          </a:prstGeom>
          <a:ln cap="rnd" w="47625">
            <a:solidFill>
              <a:srgbClr val="7ED95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-21870" y="7183669"/>
            <a:ext cx="1878419" cy="3508331"/>
          </a:xfrm>
          <a:custGeom>
            <a:avLst/>
            <a:gdLst/>
            <a:ahLst/>
            <a:cxnLst/>
            <a:rect r="r" b="b" t="t" l="l"/>
            <a:pathLst>
              <a:path h="3508331" w="1878419">
                <a:moveTo>
                  <a:pt x="0" y="0"/>
                </a:moveTo>
                <a:lnTo>
                  <a:pt x="1878419" y="0"/>
                </a:lnTo>
                <a:lnTo>
                  <a:pt x="1878419" y="3508331"/>
                </a:lnTo>
                <a:lnTo>
                  <a:pt x="0" y="35083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904123" y="7040794"/>
            <a:ext cx="2315908" cy="1176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544"/>
              </a:lnSpc>
            </a:pPr>
            <a:r>
              <a:rPr lang="en-US" sz="6817">
                <a:solidFill>
                  <a:srgbClr val="7ED957"/>
                </a:solidFill>
                <a:latin typeface="Garet Bold"/>
              </a:rPr>
              <a:t>2567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511429" y="6755643"/>
            <a:ext cx="3550625" cy="557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520"/>
              </a:lnSpc>
            </a:pPr>
            <a:r>
              <a:rPr lang="en-US" sz="3229" spc="93">
                <a:solidFill>
                  <a:srgbClr val="8C99AB"/>
                </a:solidFill>
                <a:cs typeface="Garet"/>
              </a:rPr>
              <a:t>ประจำปีงบประมาณ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41352" y="9007460"/>
            <a:ext cx="5686378" cy="480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 spc="81">
                <a:solidFill>
                  <a:srgbClr val="000000"/>
                </a:solidFill>
                <a:cs typeface="Garet Bold"/>
              </a:rPr>
              <a:t>ทะเบียนคุมเอกสารใบเบิกพัสดุ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57565" y="717900"/>
            <a:ext cx="2629290" cy="305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62"/>
              </a:lnSpc>
            </a:pPr>
            <a:r>
              <a:rPr lang="en-US" sz="1759" spc="51">
                <a:solidFill>
                  <a:srgbClr val="7ED957"/>
                </a:solidFill>
                <a:cs typeface="Montserrat Classic"/>
              </a:rPr>
              <a:t>โรงเรียนสุขใจพัฒนา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57565" y="1085647"/>
            <a:ext cx="2629290" cy="305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62"/>
              </a:lnSpc>
            </a:pPr>
            <a:r>
              <a:rPr lang="en-US" sz="1759" spc="51">
                <a:solidFill>
                  <a:srgbClr val="7ED957"/>
                </a:solidFill>
                <a:cs typeface="Montserrat Classic"/>
              </a:rPr>
              <a:t>สพป.สจ เขต 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07713" y="6008267"/>
            <a:ext cx="5536230" cy="58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751"/>
              </a:lnSpc>
            </a:pPr>
            <a:r>
              <a:rPr lang="en-US" sz="3394" spc="98">
                <a:solidFill>
                  <a:srgbClr val="000000"/>
                </a:solidFill>
                <a:cs typeface="Garet Bold"/>
              </a:rPr>
              <a:t>งานพัสดุและสินทรัพย์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577862" y="-328119"/>
            <a:ext cx="11911652" cy="6298286"/>
          </a:xfrm>
          <a:custGeom>
            <a:avLst/>
            <a:gdLst/>
            <a:ahLst/>
            <a:cxnLst/>
            <a:rect r="r" b="b" t="t" l="l"/>
            <a:pathLst>
              <a:path h="6298286" w="11911652">
                <a:moveTo>
                  <a:pt x="0" y="0"/>
                </a:moveTo>
                <a:lnTo>
                  <a:pt x="11911652" y="0"/>
                </a:lnTo>
                <a:lnTo>
                  <a:pt x="11911652" y="6298286"/>
                </a:lnTo>
                <a:lnTo>
                  <a:pt x="0" y="629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2070117" y="-2274053"/>
            <a:ext cx="7315455" cy="9172985"/>
          </a:xfrm>
          <a:custGeom>
            <a:avLst/>
            <a:gdLst/>
            <a:ahLst/>
            <a:cxnLst/>
            <a:rect r="r" b="b" t="t" l="l"/>
            <a:pathLst>
              <a:path h="9172985" w="7315455">
                <a:moveTo>
                  <a:pt x="0" y="0"/>
                </a:moveTo>
                <a:lnTo>
                  <a:pt x="7315455" y="0"/>
                </a:lnTo>
                <a:lnTo>
                  <a:pt x="7315455" y="9172985"/>
                </a:lnTo>
                <a:lnTo>
                  <a:pt x="0" y="91729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5855" y="495951"/>
            <a:ext cx="1131858" cy="1131858"/>
          </a:xfrm>
          <a:custGeom>
            <a:avLst/>
            <a:gdLst/>
            <a:ahLst/>
            <a:cxnLst/>
            <a:rect r="r" b="b" t="t" l="l"/>
            <a:pathLst>
              <a:path h="1131858" w="1131858">
                <a:moveTo>
                  <a:pt x="0" y="0"/>
                </a:moveTo>
                <a:lnTo>
                  <a:pt x="1131858" y="0"/>
                </a:lnTo>
                <a:lnTo>
                  <a:pt x="1131858" y="1131858"/>
                </a:lnTo>
                <a:lnTo>
                  <a:pt x="0" y="11318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flipH="true" flipV="true">
            <a:off x="1430614" y="9548287"/>
            <a:ext cx="5373386" cy="43024"/>
          </a:xfrm>
          <a:prstGeom prst="line">
            <a:avLst/>
          </a:prstGeom>
          <a:ln cap="rnd" w="47625">
            <a:solidFill>
              <a:srgbClr val="73463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-21870" y="7183669"/>
            <a:ext cx="1878419" cy="3508331"/>
          </a:xfrm>
          <a:custGeom>
            <a:avLst/>
            <a:gdLst/>
            <a:ahLst/>
            <a:cxnLst/>
            <a:rect r="r" b="b" t="t" l="l"/>
            <a:pathLst>
              <a:path h="3508331" w="1878419">
                <a:moveTo>
                  <a:pt x="0" y="0"/>
                </a:moveTo>
                <a:lnTo>
                  <a:pt x="1878419" y="0"/>
                </a:lnTo>
                <a:lnTo>
                  <a:pt x="1878419" y="3508331"/>
                </a:lnTo>
                <a:lnTo>
                  <a:pt x="0" y="35083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904123" y="7040794"/>
            <a:ext cx="2315908" cy="1176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544"/>
              </a:lnSpc>
            </a:pPr>
            <a:r>
              <a:rPr lang="en-US" sz="6817">
                <a:solidFill>
                  <a:srgbClr val="734637"/>
                </a:solidFill>
                <a:latin typeface="Garet Bold"/>
              </a:rPr>
              <a:t>2567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511429" y="6755643"/>
            <a:ext cx="3550625" cy="557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520"/>
              </a:lnSpc>
            </a:pPr>
            <a:r>
              <a:rPr lang="en-US" sz="3229" spc="93">
                <a:solidFill>
                  <a:srgbClr val="8C99AB"/>
                </a:solidFill>
                <a:cs typeface="Garet"/>
              </a:rPr>
              <a:t>ประจำปีงบประมาณ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19216" y="8666609"/>
            <a:ext cx="5684784" cy="857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059"/>
              </a:lnSpc>
            </a:pPr>
            <a:r>
              <a:rPr lang="en-US" sz="5042" spc="146">
                <a:solidFill>
                  <a:srgbClr val="000000"/>
                </a:solidFill>
                <a:cs typeface="Garet Bold"/>
              </a:rPr>
              <a:t>ทะเบียนคุมทรัพย์สิน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57565" y="717900"/>
            <a:ext cx="2629290" cy="305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62"/>
              </a:lnSpc>
            </a:pPr>
            <a:r>
              <a:rPr lang="en-US" sz="1759" spc="51">
                <a:solidFill>
                  <a:srgbClr val="734637"/>
                </a:solidFill>
                <a:cs typeface="Montserrat Classic"/>
              </a:rPr>
              <a:t>โรงเรียนสุขใจพัฒนา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57565" y="1085647"/>
            <a:ext cx="2629290" cy="305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62"/>
              </a:lnSpc>
            </a:pPr>
            <a:r>
              <a:rPr lang="en-US" sz="1759" spc="51">
                <a:solidFill>
                  <a:srgbClr val="734637"/>
                </a:solidFill>
                <a:cs typeface="Montserrat Classic"/>
              </a:rPr>
              <a:t>สพป.สจ เขต 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07713" y="6008267"/>
            <a:ext cx="5536230" cy="58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751"/>
              </a:lnSpc>
            </a:pPr>
            <a:r>
              <a:rPr lang="en-US" sz="3394" spc="98">
                <a:solidFill>
                  <a:srgbClr val="000000"/>
                </a:solidFill>
                <a:cs typeface="Garet Bold"/>
              </a:rPr>
              <a:t>งานพัสดุและสินทรัพย์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577862" y="-328119"/>
            <a:ext cx="11911652" cy="6298286"/>
          </a:xfrm>
          <a:custGeom>
            <a:avLst/>
            <a:gdLst/>
            <a:ahLst/>
            <a:cxnLst/>
            <a:rect r="r" b="b" t="t" l="l"/>
            <a:pathLst>
              <a:path h="6298286" w="11911652">
                <a:moveTo>
                  <a:pt x="0" y="0"/>
                </a:moveTo>
                <a:lnTo>
                  <a:pt x="11911652" y="0"/>
                </a:lnTo>
                <a:lnTo>
                  <a:pt x="11911652" y="6298286"/>
                </a:lnTo>
                <a:lnTo>
                  <a:pt x="0" y="629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2070117" y="-2274053"/>
            <a:ext cx="7315455" cy="9172985"/>
          </a:xfrm>
          <a:custGeom>
            <a:avLst/>
            <a:gdLst/>
            <a:ahLst/>
            <a:cxnLst/>
            <a:rect r="r" b="b" t="t" l="l"/>
            <a:pathLst>
              <a:path h="9172985" w="7315455">
                <a:moveTo>
                  <a:pt x="0" y="0"/>
                </a:moveTo>
                <a:lnTo>
                  <a:pt x="7315455" y="0"/>
                </a:lnTo>
                <a:lnTo>
                  <a:pt x="7315455" y="9172985"/>
                </a:lnTo>
                <a:lnTo>
                  <a:pt x="0" y="91729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5855" y="495951"/>
            <a:ext cx="1131858" cy="1131858"/>
          </a:xfrm>
          <a:custGeom>
            <a:avLst/>
            <a:gdLst/>
            <a:ahLst/>
            <a:cxnLst/>
            <a:rect r="r" b="b" t="t" l="l"/>
            <a:pathLst>
              <a:path h="1131858" w="1131858">
                <a:moveTo>
                  <a:pt x="0" y="0"/>
                </a:moveTo>
                <a:lnTo>
                  <a:pt x="1131858" y="0"/>
                </a:lnTo>
                <a:lnTo>
                  <a:pt x="1131858" y="1131858"/>
                </a:lnTo>
                <a:lnTo>
                  <a:pt x="0" y="11318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flipH="true" flipV="true">
            <a:off x="1430614" y="9548287"/>
            <a:ext cx="5373386" cy="43024"/>
          </a:xfrm>
          <a:prstGeom prst="line">
            <a:avLst/>
          </a:prstGeom>
          <a:ln cap="rnd" w="47625">
            <a:solidFill>
              <a:srgbClr val="FF66C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-21870" y="7183669"/>
            <a:ext cx="1878419" cy="3508331"/>
          </a:xfrm>
          <a:custGeom>
            <a:avLst/>
            <a:gdLst/>
            <a:ahLst/>
            <a:cxnLst/>
            <a:rect r="r" b="b" t="t" l="l"/>
            <a:pathLst>
              <a:path h="3508331" w="1878419">
                <a:moveTo>
                  <a:pt x="0" y="0"/>
                </a:moveTo>
                <a:lnTo>
                  <a:pt x="1878419" y="0"/>
                </a:lnTo>
                <a:lnTo>
                  <a:pt x="1878419" y="3508331"/>
                </a:lnTo>
                <a:lnTo>
                  <a:pt x="0" y="35083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904123" y="7040794"/>
            <a:ext cx="2315908" cy="1176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544"/>
              </a:lnSpc>
            </a:pPr>
            <a:r>
              <a:rPr lang="en-US" sz="6817">
                <a:solidFill>
                  <a:srgbClr val="FF66C4"/>
                </a:solidFill>
                <a:latin typeface="Garet Bold"/>
              </a:rPr>
              <a:t>2567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511429" y="6755643"/>
            <a:ext cx="3550625" cy="557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520"/>
              </a:lnSpc>
            </a:pPr>
            <a:r>
              <a:rPr lang="en-US" sz="3229" spc="93">
                <a:solidFill>
                  <a:srgbClr val="8C99AB"/>
                </a:solidFill>
                <a:cs typeface="Garet"/>
              </a:rPr>
              <a:t>ประจำปีงบประมาณ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0" y="8641276"/>
            <a:ext cx="5684784" cy="857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059"/>
              </a:lnSpc>
            </a:pPr>
            <a:r>
              <a:rPr lang="en-US" sz="5042" spc="146">
                <a:solidFill>
                  <a:srgbClr val="000000"/>
                </a:solidFill>
                <a:cs typeface="Garet Bold"/>
              </a:rPr>
              <a:t>บัญชีวัสดุ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57565" y="717900"/>
            <a:ext cx="2629290" cy="305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62"/>
              </a:lnSpc>
            </a:pPr>
            <a:r>
              <a:rPr lang="en-US" sz="1759" spc="51">
                <a:solidFill>
                  <a:srgbClr val="FF66C4"/>
                </a:solidFill>
                <a:cs typeface="Montserrat Classic"/>
              </a:rPr>
              <a:t>โรงเรียนสุขใจพัฒนา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57565" y="1085647"/>
            <a:ext cx="2629290" cy="305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62"/>
              </a:lnSpc>
            </a:pPr>
            <a:r>
              <a:rPr lang="en-US" sz="1759" spc="51">
                <a:solidFill>
                  <a:srgbClr val="FF66C4"/>
                </a:solidFill>
                <a:cs typeface="Montserrat Classic"/>
              </a:rPr>
              <a:t>สพป.สจ เขต 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07713" y="6008267"/>
            <a:ext cx="5536230" cy="58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751"/>
              </a:lnSpc>
            </a:pPr>
            <a:r>
              <a:rPr lang="en-US" sz="3394" spc="98">
                <a:solidFill>
                  <a:srgbClr val="000000"/>
                </a:solidFill>
                <a:cs typeface="Garet Bold"/>
              </a:rPr>
              <a:t>งานพัสดุและสินทรัพย์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577862" y="-328119"/>
            <a:ext cx="11911652" cy="6298286"/>
          </a:xfrm>
          <a:custGeom>
            <a:avLst/>
            <a:gdLst/>
            <a:ahLst/>
            <a:cxnLst/>
            <a:rect r="r" b="b" t="t" l="l"/>
            <a:pathLst>
              <a:path h="6298286" w="11911652">
                <a:moveTo>
                  <a:pt x="0" y="0"/>
                </a:moveTo>
                <a:lnTo>
                  <a:pt x="11911652" y="0"/>
                </a:lnTo>
                <a:lnTo>
                  <a:pt x="11911652" y="6298286"/>
                </a:lnTo>
                <a:lnTo>
                  <a:pt x="0" y="629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2070117" y="-2274053"/>
            <a:ext cx="7315455" cy="9172985"/>
          </a:xfrm>
          <a:custGeom>
            <a:avLst/>
            <a:gdLst/>
            <a:ahLst/>
            <a:cxnLst/>
            <a:rect r="r" b="b" t="t" l="l"/>
            <a:pathLst>
              <a:path h="9172985" w="7315455">
                <a:moveTo>
                  <a:pt x="0" y="0"/>
                </a:moveTo>
                <a:lnTo>
                  <a:pt x="7315455" y="0"/>
                </a:lnTo>
                <a:lnTo>
                  <a:pt x="7315455" y="9172985"/>
                </a:lnTo>
                <a:lnTo>
                  <a:pt x="0" y="91729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5855" y="495951"/>
            <a:ext cx="1131858" cy="1131858"/>
          </a:xfrm>
          <a:custGeom>
            <a:avLst/>
            <a:gdLst/>
            <a:ahLst/>
            <a:cxnLst/>
            <a:rect r="r" b="b" t="t" l="l"/>
            <a:pathLst>
              <a:path h="1131858" w="1131858">
                <a:moveTo>
                  <a:pt x="0" y="0"/>
                </a:moveTo>
                <a:lnTo>
                  <a:pt x="1131858" y="0"/>
                </a:lnTo>
                <a:lnTo>
                  <a:pt x="1131858" y="1131858"/>
                </a:lnTo>
                <a:lnTo>
                  <a:pt x="0" y="11318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flipH="true" flipV="true">
            <a:off x="1430614" y="9548287"/>
            <a:ext cx="5373386" cy="43024"/>
          </a:xfrm>
          <a:prstGeom prst="line">
            <a:avLst/>
          </a:prstGeom>
          <a:ln cap="rnd" w="47625">
            <a:solidFill>
              <a:srgbClr val="004A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-21870" y="7183669"/>
            <a:ext cx="1878419" cy="3508331"/>
          </a:xfrm>
          <a:custGeom>
            <a:avLst/>
            <a:gdLst/>
            <a:ahLst/>
            <a:cxnLst/>
            <a:rect r="r" b="b" t="t" l="l"/>
            <a:pathLst>
              <a:path h="3508331" w="1878419">
                <a:moveTo>
                  <a:pt x="0" y="0"/>
                </a:moveTo>
                <a:lnTo>
                  <a:pt x="1878419" y="0"/>
                </a:lnTo>
                <a:lnTo>
                  <a:pt x="1878419" y="3508331"/>
                </a:lnTo>
                <a:lnTo>
                  <a:pt x="0" y="35083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904123" y="7040794"/>
            <a:ext cx="2315908" cy="1176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544"/>
              </a:lnSpc>
            </a:pPr>
            <a:r>
              <a:rPr lang="en-US" sz="6817">
                <a:solidFill>
                  <a:srgbClr val="004AAD"/>
                </a:solidFill>
                <a:latin typeface="Garet Bold"/>
              </a:rPr>
              <a:t>2567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511429" y="6755643"/>
            <a:ext cx="3550625" cy="557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520"/>
              </a:lnSpc>
            </a:pPr>
            <a:r>
              <a:rPr lang="en-US" sz="3229" spc="93">
                <a:solidFill>
                  <a:srgbClr val="8C99AB"/>
                </a:solidFill>
                <a:cs typeface="Garet"/>
              </a:rPr>
              <a:t>ประจำปีงบประมาณ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41352" y="9007460"/>
            <a:ext cx="5540986" cy="480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 spc="81">
                <a:solidFill>
                  <a:srgbClr val="000000"/>
                </a:solidFill>
                <a:latin typeface="Garet Bold"/>
              </a:rPr>
              <a:t>XXXXXXXXXXX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57565" y="717900"/>
            <a:ext cx="2629290" cy="305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62"/>
              </a:lnSpc>
            </a:pPr>
            <a:r>
              <a:rPr lang="en-US" sz="1759" spc="51">
                <a:solidFill>
                  <a:srgbClr val="004AAD"/>
                </a:solidFill>
                <a:cs typeface="Montserrat Classic"/>
              </a:rPr>
              <a:t>โรงเรียนสุขใจพัฒนา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57565" y="1085647"/>
            <a:ext cx="2629290" cy="298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62"/>
              </a:lnSpc>
            </a:pPr>
            <a:r>
              <a:rPr lang="en-US" sz="1759" spc="51">
                <a:solidFill>
                  <a:srgbClr val="004AAD"/>
                </a:solidFill>
                <a:cs typeface="Montserrat Classic"/>
              </a:rPr>
              <a:t>สพป.สจ เขต 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07713" y="6008267"/>
            <a:ext cx="5536230" cy="58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751"/>
              </a:lnSpc>
            </a:pPr>
            <a:r>
              <a:rPr lang="en-US" sz="3394" spc="98">
                <a:solidFill>
                  <a:srgbClr val="000000"/>
                </a:solidFill>
                <a:cs typeface="Garet Bold"/>
              </a:rPr>
              <a:t>งานพัสดุและสินทรัพย์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DAFxA6Ew8Uk</dc:identifier>
  <dcterms:modified xsi:type="dcterms:W3CDTF">2011-08-01T06:04:30Z</dcterms:modified>
  <cp:revision>1</cp:revision>
  <dc:title>White Gray Orange Modern Company Financial Annual Report</dc:title>
</cp:coreProperties>
</file>